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13D653-F124-402D-8855-F850AF300E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pt-PT" dirty="0" err="1"/>
              <a:t>Your</a:t>
            </a:r>
            <a:r>
              <a:rPr lang="pt-PT" dirty="0"/>
              <a:t>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goes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495F4A7-FC41-40F8-AC13-CFD461E4D30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/>
            <a:r>
              <a:rPr lang="pt-PT" dirty="0" err="1"/>
              <a:t>Your</a:t>
            </a:r>
            <a:r>
              <a:rPr lang="pt-PT" dirty="0"/>
              <a:t>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goes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pt-PT" dirty="0"/>
          </a:p>
        </p:txBody>
      </p:sp>
      <p:pic>
        <p:nvPicPr>
          <p:cNvPr id="9" name="Imagem 8" descr="Uma imagem com texto&#10;&#10;Descrição gerada automaticamente">
            <a:extLst>
              <a:ext uri="{FF2B5EF4-FFF2-40B4-BE49-F238E27FC236}">
                <a16:creationId xmlns:a16="http://schemas.microsoft.com/office/drawing/2014/main" id="{DE9FA2CA-9C37-4551-9C16-54D48C6F56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994" y="0"/>
            <a:ext cx="3853006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6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55957C7D-953E-4B49-BD44-33902B29DB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708" y="249660"/>
            <a:ext cx="6352583" cy="635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C791F-19C9-4E13-96CF-7EA093BF62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pt-PT" dirty="0" err="1"/>
              <a:t>Your</a:t>
            </a:r>
            <a:r>
              <a:rPr lang="pt-PT" dirty="0"/>
              <a:t>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goes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ABE3C8C-D527-4473-B593-BB97C586AF6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/>
            <a:r>
              <a:rPr lang="pt-PT" dirty="0" err="1"/>
              <a:t>Your</a:t>
            </a:r>
            <a:r>
              <a:rPr lang="pt-PT" dirty="0"/>
              <a:t>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goes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pt-PT" dirty="0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28DEF95-8222-45E9-844E-BD127E161AA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/>
            <a:r>
              <a:rPr lang="pt-PT" dirty="0" err="1"/>
              <a:t>Your</a:t>
            </a:r>
            <a:r>
              <a:rPr lang="pt-PT" dirty="0"/>
              <a:t>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goes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pt-PT" dirty="0"/>
          </a:p>
        </p:txBody>
      </p:sp>
      <p:pic>
        <p:nvPicPr>
          <p:cNvPr id="8" name="Imagem 7" descr="Uma imagem com texto&#10;&#10;Descrição gerada automaticamente">
            <a:extLst>
              <a:ext uri="{FF2B5EF4-FFF2-40B4-BE49-F238E27FC236}">
                <a16:creationId xmlns:a16="http://schemas.microsoft.com/office/drawing/2014/main" id="{DC1FE0B7-DFAB-470E-8E8B-7163BE8861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994" y="0"/>
            <a:ext cx="3853006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35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D4D2F-622E-4A5E-BF91-461CCA0C23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7030A0"/>
                </a:solidFill>
              </a:defRPr>
            </a:lvl1pPr>
          </a:lstStyle>
          <a:p>
            <a:r>
              <a:rPr lang="pt-PT" dirty="0" err="1"/>
              <a:t>Your</a:t>
            </a:r>
            <a:r>
              <a:rPr lang="pt-PT" dirty="0"/>
              <a:t>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goes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E4C1757-FAD1-4B86-A463-FEBBBC39471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1015122"/>
            <a:ext cx="6172200" cy="487362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dirty="0" err="1"/>
              <a:t>Your</a:t>
            </a:r>
            <a:r>
              <a:rPr lang="pt-PT" dirty="0"/>
              <a:t>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goes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pt-PT" dirty="0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F9BBC6F-D84E-45F0-8009-16DEF627E30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dirty="0" err="1"/>
              <a:t>Your</a:t>
            </a:r>
            <a:r>
              <a:rPr lang="pt-PT" dirty="0"/>
              <a:t>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goes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pt-PT" dirty="0"/>
          </a:p>
        </p:txBody>
      </p:sp>
      <p:pic>
        <p:nvPicPr>
          <p:cNvPr id="15" name="Imagem 14" descr="Uma imagem com texto&#10;&#10;Descrição gerada automaticamente">
            <a:extLst>
              <a:ext uri="{FF2B5EF4-FFF2-40B4-BE49-F238E27FC236}">
                <a16:creationId xmlns:a16="http://schemas.microsoft.com/office/drawing/2014/main" id="{50B74B5C-BEB8-44D4-A786-94F5F2DC2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994" y="0"/>
            <a:ext cx="3853006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9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F194029F-B8B0-4827-B5CB-3BEB38A5D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BD26717-931C-4EF2-8396-8F308114B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0333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2" r:id="rId3"/>
    <p:sldLayoutId id="214748365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70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839AA-8899-425F-863A-D5DFD1AB7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4FD613C-3DA2-4CA7-9BFA-71968B312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384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7001A3-A8B8-4E2A-8236-55F3E832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45554BA-C9D3-456F-9FBF-ABEA715560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0CC87B1-8255-4A26-85E1-C9F907DF87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0057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FA927-50CA-46E6-B47A-2DA3B580D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CA92441-CBF7-4BD5-AFD8-93A46CE7C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79215A0-7250-4452-B0B1-20CE60186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873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045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6D1E8EA4CD0804C918D6218EA0473AD" ma:contentTypeVersion="15" ma:contentTypeDescription="Criar um novo documento." ma:contentTypeScope="" ma:versionID="1a8b1c713349ce0d566f88f4db4bac6b">
  <xsd:schema xmlns:xsd="http://www.w3.org/2001/XMLSchema" xmlns:xs="http://www.w3.org/2001/XMLSchema" xmlns:p="http://schemas.microsoft.com/office/2006/metadata/properties" xmlns:ns2="95e050e0-9c38-4d65-b99e-95696d3c879d" xmlns:ns3="5c9e08c8-e7f2-462b-9164-2ef5c429cc81" targetNamespace="http://schemas.microsoft.com/office/2006/metadata/properties" ma:root="true" ma:fieldsID="3400a2acb42312610d226a26c58aafbe" ns2:_="" ns3:_="">
    <xsd:import namespace="95e050e0-9c38-4d65-b99e-95696d3c879d"/>
    <xsd:import namespace="5c9e08c8-e7f2-462b-9164-2ef5c429cc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050e0-9c38-4d65-b99e-95696d3c87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e08c8-e7f2-462b-9164-2ef5c429cc8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EA84BF-8744-433F-8D79-4DEB54AE6396}"/>
</file>

<file path=customXml/itemProps2.xml><?xml version="1.0" encoding="utf-8"?>
<ds:datastoreItem xmlns:ds="http://schemas.openxmlformats.org/officeDocument/2006/customXml" ds:itemID="{5A4A5B1C-6A0D-4EE9-B12D-44380B4ACD2F}"/>
</file>

<file path=customXml/itemProps3.xml><?xml version="1.0" encoding="utf-8"?>
<ds:datastoreItem xmlns:ds="http://schemas.openxmlformats.org/officeDocument/2006/customXml" ds:itemID="{A3A35811-F43A-4C0A-A3F5-B56451D51DA9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Ecrã Panorâmico</PresentationFormat>
  <Paragraphs>0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 Silva | Leading.pt</dc:creator>
  <cp:lastModifiedBy>Cristina Silva | Leading.pt</cp:lastModifiedBy>
  <cp:revision>1</cp:revision>
  <dcterms:created xsi:type="dcterms:W3CDTF">2021-05-31T01:41:50Z</dcterms:created>
  <dcterms:modified xsi:type="dcterms:W3CDTF">2021-05-31T01:49:25Z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0x01010026D1E8EA4CD0804C918D6218EA0473AD</vt:lpwstr>
  </property>
</Properties>
</file>