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317" r:id="rId2"/>
    <p:sldId id="3320" r:id="rId3"/>
    <p:sldId id="3321" r:id="rId4"/>
    <p:sldId id="3315" r:id="rId5"/>
    <p:sldId id="3316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1B69D6"/>
    <a:srgbClr val="F2F2F2"/>
    <a:srgbClr val="B4B4B4"/>
    <a:srgbClr val="0ACC97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89" autoAdjust="0"/>
  </p:normalViewPr>
  <p:slideViewPr>
    <p:cSldViewPr snapToGrid="0" showGuides="1">
      <p:cViewPr varScale="1">
        <p:scale>
          <a:sx n="86" d="100"/>
          <a:sy n="86" d="100"/>
        </p:scale>
        <p:origin x="1464" y="96"/>
      </p:cViewPr>
      <p:guideLst>
        <p:guide orient="horz" pos="2160"/>
        <p:guide pos="10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06E97-D7A5-4790-961B-917F8E2F4FF7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2E8A9-416A-47B9-9029-B44FCF21CAA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234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1AA6A-1EA4-B958-42AC-C25AFDBEC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E98C1F-2BFE-A783-984B-088520EF0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342A4FE-6DAF-EFCD-6A81-FF6C9F24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0567558-4032-F886-230D-8995199F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95C189D-B973-D9F3-9B70-9DC6D342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807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5C70C-35D6-F9AD-3BE7-94C5CF74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68F0FA1-7079-6A66-7708-7ED0E2EA4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A4FC9A0-6641-8B25-234C-352D1506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686378C-A90E-6350-D450-D86C359F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658D908-1C5F-F8F4-8A76-444D0776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12CE866-F584-DC2D-297E-83C94440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54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8BBF3-9283-13FB-AE85-7403EFE4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60FCBA8-AF7C-4A2D-615C-08968770A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F31C40B-45AF-825A-DA95-4202FD2F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1147198-E9D6-C6B4-8BC9-43A808C3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9C8A504-45B7-0F26-A7AB-50CCD288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737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0EC443-EF9D-1E2B-5CB3-69E94F6F3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0D257A9-F29D-91A8-354B-7A7949F7A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B0CC716-2960-9E5E-4C77-F336D0DD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B8808EC-CEB1-F888-55F4-A36F170F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579FE88-190A-A294-DD13-A5C8D0CF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0994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o &amp; Image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73F29930-576F-BF76-DE0E-612D789921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Marcador de Posição da Imagem 30">
            <a:extLst>
              <a:ext uri="{FF2B5EF4-FFF2-40B4-BE49-F238E27FC236}">
                <a16:creationId xmlns:a16="http://schemas.microsoft.com/office/drawing/2014/main" id="{ED419EC4-CC43-D868-BD4A-5E62495F5C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Texto 21">
            <a:extLst>
              <a:ext uri="{FF2B5EF4-FFF2-40B4-BE49-F238E27FC236}">
                <a16:creationId xmlns:a16="http://schemas.microsoft.com/office/drawing/2014/main" id="{D9CF28AF-D80B-1322-1347-168FB97055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908050"/>
            <a:ext cx="5364164" cy="1387887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PT"/>
              <a:t>Título</a:t>
            </a:r>
          </a:p>
          <a:p>
            <a:pPr lvl="0"/>
            <a:endParaRPr lang="pt-PT"/>
          </a:p>
        </p:txBody>
      </p:sp>
      <p:cxnSp>
        <p:nvCxnSpPr>
          <p:cNvPr id="2" name="Straight Connector 21">
            <a:extLst>
              <a:ext uri="{FF2B5EF4-FFF2-40B4-BE49-F238E27FC236}">
                <a16:creationId xmlns:a16="http://schemas.microsoft.com/office/drawing/2014/main" id="{D916CD02-4D19-9A12-88B1-BFDBA46FBCEE}"/>
              </a:ext>
            </a:extLst>
          </p:cNvPr>
          <p:cNvCxnSpPr>
            <a:cxnSpLocks/>
          </p:cNvCxnSpPr>
          <p:nvPr userDrawn="1"/>
        </p:nvCxnSpPr>
        <p:spPr>
          <a:xfrm flipH="1">
            <a:off x="623888" y="712028"/>
            <a:ext cx="28056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o Texto 35">
            <a:extLst>
              <a:ext uri="{FF2B5EF4-FFF2-40B4-BE49-F238E27FC236}">
                <a16:creationId xmlns:a16="http://schemas.microsoft.com/office/drawing/2014/main" id="{A7B2EB3D-A833-B0F1-F2FC-21A6D5F8E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8" y="2537933"/>
            <a:ext cx="5364162" cy="3522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t-PT"/>
              <a:t>Inserir texto</a:t>
            </a:r>
          </a:p>
        </p:txBody>
      </p:sp>
    </p:spTree>
    <p:extLst>
      <p:ext uri="{BB962C8B-B14F-4D97-AF65-F5344CB8AC3E}">
        <p14:creationId xmlns:p14="http://schemas.microsoft.com/office/powerpoint/2010/main" val="419378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B8E35-5C80-1BD5-F0AB-4474AE43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22B8B2C-F3BF-49CA-AAA1-47586E13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AB7246D-E244-D05E-EAAF-A35EA915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10F346A-0CFB-C97F-89FC-87986E8A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A9DD43E-B795-F6E7-1849-315DE8F7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370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D0BEB0B-1087-0481-BC16-0B1A8C7D7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85"/>
            <a:ext cx="12191999" cy="68544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DBA534-DF55-AD0A-7A03-AE569A1E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345916"/>
            <a:ext cx="11233150" cy="321656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474FF23-A038-3C3E-EA14-ACA1BC3D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4589463"/>
            <a:ext cx="11233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40625F4-D377-FC2C-7E7E-E4501316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425" y="6161039"/>
            <a:ext cx="2743200" cy="365125"/>
          </a:xfrm>
        </p:spPr>
        <p:txBody>
          <a:bodyPr/>
          <a:lstStyle/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A7ECA6B-ED65-246B-CD40-B81D57A1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61039"/>
            <a:ext cx="4114800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AE5A26F-C050-AC9E-9915-22D4E6DB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161039"/>
            <a:ext cx="2743200" cy="365125"/>
          </a:xfrm>
        </p:spPr>
        <p:txBody>
          <a:bodyPr/>
          <a:lstStyle/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8265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306947D-FEB0-63BE-BCAF-120AD1DCA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DBA534-DF55-AD0A-7A03-AE569A1E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427" y="476250"/>
            <a:ext cx="9298147" cy="40862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474FF23-A038-3C3E-EA14-ACA1BC3D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4427" y="4589463"/>
            <a:ext cx="92981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40625F4-D377-FC2C-7E7E-E4501316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0147" y="6161039"/>
            <a:ext cx="2743200" cy="365125"/>
          </a:xfrm>
        </p:spPr>
        <p:txBody>
          <a:bodyPr/>
          <a:lstStyle/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A7ECA6B-ED65-246B-CD40-B81D57A1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8694" y="6161039"/>
            <a:ext cx="4114800" cy="365125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AE5A26F-C050-AC9E-9915-22D4E6DB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161039"/>
            <a:ext cx="2743200" cy="365125"/>
          </a:xfrm>
        </p:spPr>
        <p:txBody>
          <a:bodyPr/>
          <a:lstStyle/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577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525C3-3AB8-BF5C-1411-C3A7F1C5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B9CC362-4BFB-15D2-52B5-66FC8A28C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4425B2E-3BDA-0FEC-FA9A-13A2910D5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BD46926-CFE3-083E-5DEE-1FCD1DB6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68D6A5F-0EAA-CCBE-A634-8E2CFE70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C8FEE4E-6629-DBE0-E84C-538F6564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446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FCBCC-E31F-B99A-E4ED-5D2F0901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3C09860-7EBE-D0FA-E122-FD2224230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D70448B-5581-EF46-C3B9-A37552390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EB4657C-CD39-FFB6-B1BE-A9D9A2BC1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6FB341C-45F6-9BB9-E4C9-15B1F8439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69F37ED-4A32-82B0-1760-894C11C3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76C1394-5E26-24A7-76CE-774719B9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2E57C10-91DA-41CB-E3AB-68F206B2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315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AF8A0-2ED9-BF4D-2940-DD007BD2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AFDB78B-2353-18DD-DB9A-6C36CD27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22B5BB4-E8C1-0DBD-B709-D7F1CD1F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E9307DC-409B-465F-7595-D5DD0D52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40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0BA4121-F780-5E3D-3D76-7C1F25FA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070BF47-7DBF-7DD4-FDA4-F22B56AB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28475AB-A3B9-19AC-14E4-94EA3CEE1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255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7EB0C-0A97-C4F9-A3B6-B3687E5F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5067B9B-BFDD-D70A-4CD6-64CA4993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681787A-382B-F8A5-A5F8-DC29CDE8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7FD79CE-5FEE-E4FE-2943-212FC738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0E8C8A7-7DC1-61C7-4BEC-E42795469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6F807BB-4501-A94F-C213-3C3B7E74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854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165C23B6-47C5-D542-2BE6-FF463722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583BAD8-75C7-8C52-2DF5-7F2EB05B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8B29011-00E5-5D41-CF66-F0E1880DC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39305-3147-414E-AF6A-B3E5C6CDC172}" type="datetimeFigureOut">
              <a:rPr lang="pt-PT" smtClean="0"/>
              <a:t>19/12/2025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169397A-7A13-41FA-E7D8-3473F7C09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92BAC8C-7A20-5BD0-C633-D595DA201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6A2203-3CAB-4A74-9E07-33CCB37585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044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84F67-2D08-B526-7B48-2D5DC7DE5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texto, design gráfico, Gráficos, Tipo de letra&#10;&#10;Os conteúdos gerados por IA poderão estar incorretos.">
            <a:extLst>
              <a:ext uri="{FF2B5EF4-FFF2-40B4-BE49-F238E27FC236}">
                <a16:creationId xmlns:a16="http://schemas.microsoft.com/office/drawing/2014/main" id="{2745888C-82EF-4378-1685-6AD8811AD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C2ED1-9411-DDBE-9CB5-9EA4DAC0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b="1">
              <a:solidFill>
                <a:srgbClr val="1B69D6"/>
              </a:solidFill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53CBA64-C08E-4DF0-E7A0-556712C0A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>
              <a:solidFill>
                <a:srgbClr val="0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2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FBD08-639A-667D-8BCE-AD65145A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b="1">
              <a:solidFill>
                <a:srgbClr val="1B69D6"/>
              </a:solidFill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BE63DC6-F442-D067-0015-8C67D22DB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>
              <a:solidFill>
                <a:srgbClr val="0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5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E83F5-F6B8-8D2A-8F6C-32FCA400C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BF95DBC-171E-7FA4-6650-853C357E5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5" y="893"/>
            <a:ext cx="12177549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E0B1D-BC52-57D2-E26D-370AC68A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54DEF7-92F0-BB1F-0964-9F7598969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5" y="893"/>
            <a:ext cx="12177549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D1E8EA4CD0804C918D6218EA0473AD" ma:contentTypeVersion="21" ma:contentTypeDescription="Criar um novo documento." ma:contentTypeScope="" ma:versionID="42de72235403236dda0e5ad0844fcfc4">
  <xsd:schema xmlns:xsd="http://www.w3.org/2001/XMLSchema" xmlns:xs="http://www.w3.org/2001/XMLSchema" xmlns:p="http://schemas.microsoft.com/office/2006/metadata/properties" xmlns:ns2="95e050e0-9c38-4d65-b99e-95696d3c879d" xmlns:ns3="5c9e08c8-e7f2-462b-9164-2ef5c429cc81" targetNamespace="http://schemas.microsoft.com/office/2006/metadata/properties" ma:root="true" ma:fieldsID="e9348dd00a7bab365b4be0e236267747" ns2:_="" ns3:_="">
    <xsd:import namespace="95e050e0-9c38-4d65-b99e-95696d3c879d"/>
    <xsd:import namespace="5c9e08c8-e7f2-462b-9164-2ef5c429cc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050e0-9c38-4d65-b99e-95696d3c8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f5c1640c-3db8-4566-90c0-52ccacb8e1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e08c8-e7f2-462b-9164-2ef5c429c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ff5524-624c-4f69-bd55-967041d09b88}" ma:internalName="TaxCatchAll" ma:showField="CatchAllData" ma:web="5c9e08c8-e7f2-462b-9164-2ef5c429c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e050e0-9c38-4d65-b99e-95696d3c879d">
      <Terms xmlns="http://schemas.microsoft.com/office/infopath/2007/PartnerControls"/>
    </lcf76f155ced4ddcb4097134ff3c332f>
    <TaxCatchAll xmlns="5c9e08c8-e7f2-462b-9164-2ef5c429cc81" xsi:nil="true"/>
  </documentManagement>
</p:properties>
</file>

<file path=customXml/itemProps1.xml><?xml version="1.0" encoding="utf-8"?>
<ds:datastoreItem xmlns:ds="http://schemas.openxmlformats.org/officeDocument/2006/customXml" ds:itemID="{DF2022BD-56CF-4AC0-9EB0-022741E44A74}"/>
</file>

<file path=customXml/itemProps2.xml><?xml version="1.0" encoding="utf-8"?>
<ds:datastoreItem xmlns:ds="http://schemas.openxmlformats.org/officeDocument/2006/customXml" ds:itemID="{B43EE483-A09F-4C19-82A4-1AA2E52DD496}"/>
</file>

<file path=customXml/itemProps3.xml><?xml version="1.0" encoding="utf-8"?>
<ds:datastoreItem xmlns:ds="http://schemas.openxmlformats.org/officeDocument/2006/customXml" ds:itemID="{822230A9-58C6-480B-B690-F17304F8A199}"/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0</Words>
  <Application>Microsoft Office PowerPoint</Application>
  <PresentationFormat>Ecrã Panorâmico</PresentationFormat>
  <Paragraphs>0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Brito | Leading.pt</dc:creator>
  <cp:lastModifiedBy>Maria Brito | Leading.pt</cp:lastModifiedBy>
  <cp:revision>15</cp:revision>
  <dcterms:created xsi:type="dcterms:W3CDTF">2024-11-15T12:32:08Z</dcterms:created>
  <dcterms:modified xsi:type="dcterms:W3CDTF">2025-12-19T11:38:31Z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0x01010026D1E8EA4CD0804C918D6218EA0473AD</vt:lpwstr>
  </property>
</Properties>
</file>