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30275213" cy="4280376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482" userDrawn="1">
          <p15:clr>
            <a:srgbClr val="A4A3A4"/>
          </p15:clr>
        </p15:guide>
        <p15:guide id="2" pos="9536" userDrawn="1">
          <p15:clr>
            <a:srgbClr val="A4A3A4"/>
          </p15:clr>
        </p15:guide>
        <p15:guide id="3" pos="69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48"/>
    <a:srgbClr val="FFCC13"/>
    <a:srgbClr val="E3061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 showGuides="1">
      <p:cViewPr varScale="1">
        <p:scale>
          <a:sx n="14" d="100"/>
          <a:sy n="14" d="100"/>
        </p:scale>
        <p:origin x="3456" y="126"/>
      </p:cViewPr>
      <p:guideLst>
        <p:guide orient="horz" pos="13482"/>
        <p:guide pos="9536"/>
        <p:guide pos="69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 descr="Uma imagem com texto, captura de ecrã, design gráfico, Gráficos&#10;&#10;Os conteúdos gerados por IA podem estar incorretos.">
            <a:extLst>
              <a:ext uri="{FF2B5EF4-FFF2-40B4-BE49-F238E27FC236}">
                <a16:creationId xmlns:a16="http://schemas.microsoft.com/office/drawing/2014/main" id="{DF09CEA8-C347-2D1A-CB54-65333F0474A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3" y="0"/>
            <a:ext cx="30271186" cy="4280376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81421" y="7772400"/>
            <a:ext cx="26112371" cy="14134807"/>
          </a:xfrm>
        </p:spPr>
        <p:txBody>
          <a:bodyPr anchor="t"/>
          <a:lstStyle>
            <a:lvl1pPr algn="l">
              <a:defRPr sz="19865" b="1"/>
            </a:lvl1pPr>
          </a:lstStyle>
          <a:p>
            <a:r>
              <a:rPr lang="pt-PT" dirty="0"/>
              <a:t>Clique para editar o estilo de título do Modelo Global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81421" y="22481887"/>
            <a:ext cx="26112371" cy="16338766"/>
          </a:xfrm>
        </p:spPr>
        <p:txBody>
          <a:bodyPr>
            <a:normAutofit/>
          </a:bodyPr>
          <a:lstStyle>
            <a:lvl1pPr marL="0" indent="0" algn="l">
              <a:buNone/>
              <a:defRPr sz="5400"/>
            </a:lvl1pPr>
            <a:lvl2pPr marL="1513743" indent="0" algn="ctr">
              <a:buNone/>
              <a:defRPr sz="6622"/>
            </a:lvl2pPr>
            <a:lvl3pPr marL="3027487" indent="0" algn="ctr">
              <a:buNone/>
              <a:defRPr sz="5960"/>
            </a:lvl3pPr>
            <a:lvl4pPr marL="4541230" indent="0" algn="ctr">
              <a:buNone/>
              <a:defRPr sz="5297"/>
            </a:lvl4pPr>
            <a:lvl5pPr marL="6054974" indent="0" algn="ctr">
              <a:buNone/>
              <a:defRPr sz="5297"/>
            </a:lvl5pPr>
            <a:lvl6pPr marL="7568717" indent="0" algn="ctr">
              <a:buNone/>
              <a:defRPr sz="5297"/>
            </a:lvl6pPr>
            <a:lvl7pPr marL="9082461" indent="0" algn="ctr">
              <a:buNone/>
              <a:defRPr sz="5297"/>
            </a:lvl7pPr>
            <a:lvl8pPr marL="10596204" indent="0" algn="ctr">
              <a:buNone/>
              <a:defRPr sz="5297"/>
            </a:lvl8pPr>
            <a:lvl9pPr marL="12109948" indent="0" algn="ctr">
              <a:buNone/>
              <a:defRPr sz="5297"/>
            </a:lvl9pPr>
          </a:lstStyle>
          <a:p>
            <a:r>
              <a:rPr lang="pt-PT" dirty="0"/>
              <a:t>Clique para editar o estilo de subtítulo do Modelo Global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23985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3481" userDrawn="1">
          <p15:clr>
            <a:srgbClr val="FBAE40"/>
          </p15:clr>
        </p15:guide>
        <p15:guide id="2" pos="9535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80E06F-CAD3-4D24-A534-C404A067E96A}" type="datetimeFigureOut">
              <a:rPr lang="pt-PT" smtClean="0"/>
              <a:t>19/12/2025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22F5E-9B04-47C4-816D-6FABA53092F5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6699919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665701" y="2278904"/>
            <a:ext cx="6528093" cy="36274211"/>
          </a:xfrm>
        </p:spPr>
        <p:txBody>
          <a:bodyPr vert="eaVert"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81423" y="2278904"/>
            <a:ext cx="19205838" cy="36274211"/>
          </a:xfrm>
        </p:spPr>
        <p:txBody>
          <a:bodyPr vert="eaVert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80E06F-CAD3-4D24-A534-C404A067E96A}" type="datetimeFigureOut">
              <a:rPr lang="pt-PT" smtClean="0"/>
              <a:t>19/12/2025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22F5E-9B04-47C4-816D-6FABA53092F5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2831891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80E06F-CAD3-4D24-A534-C404A067E96A}" type="datetimeFigureOut">
              <a:rPr lang="pt-PT" smtClean="0"/>
              <a:t>19/12/2025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22F5E-9B04-47C4-816D-6FABA53092F5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229597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5654" y="10671229"/>
            <a:ext cx="26112371" cy="17805173"/>
          </a:xfrm>
        </p:spPr>
        <p:txBody>
          <a:bodyPr anchor="b"/>
          <a:lstStyle>
            <a:lvl1pPr>
              <a:defRPr sz="19865"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65654" y="28644846"/>
            <a:ext cx="26112371" cy="9363320"/>
          </a:xfrm>
        </p:spPr>
        <p:txBody>
          <a:bodyPr/>
          <a:lstStyle>
            <a:lvl1pPr marL="0" indent="0">
              <a:buNone/>
              <a:defRPr sz="7946">
                <a:solidFill>
                  <a:schemeClr val="tx1">
                    <a:tint val="82000"/>
                  </a:schemeClr>
                </a:solidFill>
              </a:defRPr>
            </a:lvl1pPr>
            <a:lvl2pPr marL="1513743" indent="0">
              <a:buNone/>
              <a:defRPr sz="6622">
                <a:solidFill>
                  <a:schemeClr val="tx1">
                    <a:tint val="82000"/>
                  </a:schemeClr>
                </a:solidFill>
              </a:defRPr>
            </a:lvl2pPr>
            <a:lvl3pPr marL="3027487" indent="0">
              <a:buNone/>
              <a:defRPr sz="5960">
                <a:solidFill>
                  <a:schemeClr val="tx1">
                    <a:tint val="82000"/>
                  </a:schemeClr>
                </a:solidFill>
              </a:defRPr>
            </a:lvl3pPr>
            <a:lvl4pPr marL="4541230" indent="0">
              <a:buNone/>
              <a:defRPr sz="5297">
                <a:solidFill>
                  <a:schemeClr val="tx1">
                    <a:tint val="82000"/>
                  </a:schemeClr>
                </a:solidFill>
              </a:defRPr>
            </a:lvl4pPr>
            <a:lvl5pPr marL="6054974" indent="0">
              <a:buNone/>
              <a:defRPr sz="5297">
                <a:solidFill>
                  <a:schemeClr val="tx1">
                    <a:tint val="82000"/>
                  </a:schemeClr>
                </a:solidFill>
              </a:defRPr>
            </a:lvl5pPr>
            <a:lvl6pPr marL="7568717" indent="0">
              <a:buNone/>
              <a:defRPr sz="5297">
                <a:solidFill>
                  <a:schemeClr val="tx1">
                    <a:tint val="82000"/>
                  </a:schemeClr>
                </a:solidFill>
              </a:defRPr>
            </a:lvl6pPr>
            <a:lvl7pPr marL="9082461" indent="0">
              <a:buNone/>
              <a:defRPr sz="5297">
                <a:solidFill>
                  <a:schemeClr val="tx1">
                    <a:tint val="82000"/>
                  </a:schemeClr>
                </a:solidFill>
              </a:defRPr>
            </a:lvl7pPr>
            <a:lvl8pPr marL="10596204" indent="0">
              <a:buNone/>
              <a:defRPr sz="5297">
                <a:solidFill>
                  <a:schemeClr val="tx1">
                    <a:tint val="82000"/>
                  </a:schemeClr>
                </a:solidFill>
              </a:defRPr>
            </a:lvl8pPr>
            <a:lvl9pPr marL="12109948" indent="0">
              <a:buNone/>
              <a:defRPr sz="5297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80E06F-CAD3-4D24-A534-C404A067E96A}" type="datetimeFigureOut">
              <a:rPr lang="pt-PT" smtClean="0"/>
              <a:t>19/12/2025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22F5E-9B04-47C4-816D-6FABA53092F5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1454768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81421" y="11394520"/>
            <a:ext cx="12866966" cy="27158594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26826" y="11394520"/>
            <a:ext cx="12866966" cy="27158594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80E06F-CAD3-4D24-A534-C404A067E96A}" type="datetimeFigureOut">
              <a:rPr lang="pt-PT" smtClean="0"/>
              <a:t>19/12/2025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22F5E-9B04-47C4-816D-6FABA53092F5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7139665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278913"/>
            <a:ext cx="26112371" cy="8273416"/>
          </a:xfrm>
        </p:spPr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5368" y="10492870"/>
            <a:ext cx="12807832" cy="5142393"/>
          </a:xfr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85368" y="15635264"/>
            <a:ext cx="12807832" cy="22997117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26828" y="10492870"/>
            <a:ext cx="12870909" cy="5142393"/>
          </a:xfr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26828" y="15635264"/>
            <a:ext cx="12870909" cy="22997117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80E06F-CAD3-4D24-A534-C404A067E96A}" type="datetimeFigureOut">
              <a:rPr lang="pt-PT" smtClean="0"/>
              <a:t>19/12/2025</a:t>
            </a:fld>
            <a:endParaRPr lang="pt-P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22F5E-9B04-47C4-816D-6FABA53092F5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7769694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80E06F-CAD3-4D24-A534-C404A067E96A}" type="datetimeFigureOut">
              <a:rPr lang="pt-PT" smtClean="0"/>
              <a:t>19/12/2025</a:t>
            </a:fld>
            <a:endParaRPr lang="pt-P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22F5E-9B04-47C4-816D-6FABA53092F5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8835926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80E06F-CAD3-4D24-A534-C404A067E96A}" type="datetimeFigureOut">
              <a:rPr lang="pt-PT" smtClean="0"/>
              <a:t>19/12/2025</a:t>
            </a:fld>
            <a:endParaRPr lang="pt-P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22F5E-9B04-47C4-816D-6FABA53092F5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9032238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3584"/>
            <a:ext cx="9764544" cy="9987545"/>
          </a:xfrm>
        </p:spPr>
        <p:txBody>
          <a:bodyPr anchor="b"/>
          <a:lstStyle>
            <a:lvl1pPr>
              <a:defRPr sz="10595"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0909" y="6162959"/>
            <a:ext cx="15326827" cy="30418415"/>
          </a:xfrm>
        </p:spPr>
        <p:txBody>
          <a:bodyPr/>
          <a:lstStyle>
            <a:lvl1pPr>
              <a:defRPr sz="10595"/>
            </a:lvl1pPr>
            <a:lvl2pPr>
              <a:defRPr sz="9271"/>
            </a:lvl2pPr>
            <a:lvl3pPr>
              <a:defRPr sz="7946"/>
            </a:lvl3pPr>
            <a:lvl4pPr>
              <a:defRPr sz="6622"/>
            </a:lvl4pPr>
            <a:lvl5pPr>
              <a:defRPr sz="6622"/>
            </a:lvl5pPr>
            <a:lvl6pPr>
              <a:defRPr sz="6622"/>
            </a:lvl6pPr>
            <a:lvl7pPr>
              <a:defRPr sz="6622"/>
            </a:lvl7pPr>
            <a:lvl8pPr>
              <a:defRPr sz="6622"/>
            </a:lvl8pPr>
            <a:lvl9pPr>
              <a:defRPr sz="6622"/>
            </a:lvl9pPr>
          </a:lstStyle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1129"/>
            <a:ext cx="9764544" cy="23789780"/>
          </a:xfr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80E06F-CAD3-4D24-A534-C404A067E96A}" type="datetimeFigureOut">
              <a:rPr lang="pt-PT" smtClean="0"/>
              <a:t>19/12/2025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22F5E-9B04-47C4-816D-6FABA53092F5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1330216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3584"/>
            <a:ext cx="9764544" cy="9987545"/>
          </a:xfrm>
        </p:spPr>
        <p:txBody>
          <a:bodyPr anchor="b"/>
          <a:lstStyle>
            <a:lvl1pPr>
              <a:defRPr sz="10595"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70909" y="6162959"/>
            <a:ext cx="15326827" cy="30418415"/>
          </a:xfrm>
        </p:spPr>
        <p:txBody>
          <a:bodyPr anchor="t"/>
          <a:lstStyle>
            <a:lvl1pPr marL="0" indent="0">
              <a:buNone/>
              <a:defRPr sz="10595"/>
            </a:lvl1pPr>
            <a:lvl2pPr marL="1513743" indent="0">
              <a:buNone/>
              <a:defRPr sz="9271"/>
            </a:lvl2pPr>
            <a:lvl3pPr marL="3027487" indent="0">
              <a:buNone/>
              <a:defRPr sz="7946"/>
            </a:lvl3pPr>
            <a:lvl4pPr marL="4541230" indent="0">
              <a:buNone/>
              <a:defRPr sz="6622"/>
            </a:lvl4pPr>
            <a:lvl5pPr marL="6054974" indent="0">
              <a:buNone/>
              <a:defRPr sz="6622"/>
            </a:lvl5pPr>
            <a:lvl6pPr marL="7568717" indent="0">
              <a:buNone/>
              <a:defRPr sz="6622"/>
            </a:lvl6pPr>
            <a:lvl7pPr marL="9082461" indent="0">
              <a:buNone/>
              <a:defRPr sz="6622"/>
            </a:lvl7pPr>
            <a:lvl8pPr marL="10596204" indent="0">
              <a:buNone/>
              <a:defRPr sz="6622"/>
            </a:lvl8pPr>
            <a:lvl9pPr marL="12109948" indent="0">
              <a:buNone/>
              <a:defRPr sz="6622"/>
            </a:lvl9pPr>
          </a:lstStyle>
          <a:p>
            <a:r>
              <a:rPr lang="pt-PT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1129"/>
            <a:ext cx="9764544" cy="23789780"/>
          </a:xfr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80E06F-CAD3-4D24-A534-C404A067E96A}" type="datetimeFigureOut">
              <a:rPr lang="pt-PT" smtClean="0"/>
              <a:t>19/12/2025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22F5E-9B04-47C4-816D-6FABA53092F5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0002005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81421" y="2278913"/>
            <a:ext cx="26112371" cy="82734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1421" y="11394520"/>
            <a:ext cx="26112371" cy="271585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97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C80E06F-CAD3-4D24-A534-C404A067E96A}" type="datetimeFigureOut">
              <a:rPr lang="pt-PT" smtClean="0"/>
              <a:t>19/12/2025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97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97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DF22F5E-9B04-47C4-816D-6FABA53092F5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2516050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3027487" rtl="0" eaLnBrk="1" latinLnBrk="0" hangingPunct="1">
        <a:lnSpc>
          <a:spcPct val="90000"/>
        </a:lnSpc>
        <a:spcBef>
          <a:spcPct val="0"/>
        </a:spcBef>
        <a:buNone/>
        <a:defRPr sz="1456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56872" indent="-756872" algn="l" defTabSz="3027487" rtl="0" eaLnBrk="1" latinLnBrk="0" hangingPunct="1">
        <a:lnSpc>
          <a:spcPct val="90000"/>
        </a:lnSpc>
        <a:spcBef>
          <a:spcPts val="3311"/>
        </a:spcBef>
        <a:buFont typeface="Arial" panose="020B0604020202020204" pitchFamily="34" charset="0"/>
        <a:buChar char="•"/>
        <a:defRPr sz="9271" kern="1200">
          <a:solidFill>
            <a:schemeClr val="tx1"/>
          </a:solidFill>
          <a:latin typeface="+mn-lt"/>
          <a:ea typeface="+mn-ea"/>
          <a:cs typeface="+mn-cs"/>
        </a:defRPr>
      </a:lvl1pPr>
      <a:lvl2pPr marL="2270615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2pPr>
      <a:lvl3pPr marL="378435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6622" kern="1200">
          <a:solidFill>
            <a:schemeClr val="tx1"/>
          </a:solidFill>
          <a:latin typeface="+mn-lt"/>
          <a:ea typeface="+mn-ea"/>
          <a:cs typeface="+mn-cs"/>
        </a:defRPr>
      </a:lvl3pPr>
      <a:lvl4pPr marL="5298102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81184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832558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839333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135307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866820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1pPr>
      <a:lvl2pPr marL="1513743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2pPr>
      <a:lvl3pPr marL="302748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3pPr>
      <a:lvl4pPr marL="454123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05497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756871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082461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059620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109948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ítulo 10">
            <a:extLst>
              <a:ext uri="{FF2B5EF4-FFF2-40B4-BE49-F238E27FC236}">
                <a16:creationId xmlns:a16="http://schemas.microsoft.com/office/drawing/2014/main" id="{97A821A7-73F7-2A36-9211-1F5A7E2A669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12" name="Subtítulo 11">
            <a:extLst>
              <a:ext uri="{FF2B5EF4-FFF2-40B4-BE49-F238E27FC236}">
                <a16:creationId xmlns:a16="http://schemas.microsoft.com/office/drawing/2014/main" id="{807E56FA-E04C-252E-E878-9339CD29DFA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61159126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ema do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26D1E8EA4CD0804C918D6218EA0473AD" ma:contentTypeVersion="21" ma:contentTypeDescription="Criar um novo documento." ma:contentTypeScope="" ma:versionID="42de72235403236dda0e5ad0844fcfc4">
  <xsd:schema xmlns:xsd="http://www.w3.org/2001/XMLSchema" xmlns:xs="http://www.w3.org/2001/XMLSchema" xmlns:p="http://schemas.microsoft.com/office/2006/metadata/properties" xmlns:ns2="95e050e0-9c38-4d65-b99e-95696d3c879d" xmlns:ns3="5c9e08c8-e7f2-462b-9164-2ef5c429cc81" targetNamespace="http://schemas.microsoft.com/office/2006/metadata/properties" ma:root="true" ma:fieldsID="e9348dd00a7bab365b4be0e236267747" ns2:_="" ns3:_="">
    <xsd:import namespace="95e050e0-9c38-4d65-b99e-95696d3c879d"/>
    <xsd:import namespace="5c9e08c8-e7f2-462b-9164-2ef5c429cc8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Location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5e050e0-9c38-4d65-b99e-95696d3c879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Location" ma:index="12" nillable="true" ma:displayName="Location" ma:internalName="MediaServiceLocation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Etiquetas de Imagem" ma:readOnly="false" ma:fieldId="{5cf76f15-5ced-4ddc-b409-7134ff3c332f}" ma:taxonomyMulti="true" ma:sspId="f5c1640c-3db8-4566-90c0-52ccacb8e12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c9e08c8-e7f2-462b-9164-2ef5c429cc8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Partilhado Com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Detalhes de Partilhado Com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70ff5524-624c-4f69-bd55-967041d09b88}" ma:internalName="TaxCatchAll" ma:showField="CatchAllData" ma:web="5c9e08c8-e7f2-462b-9164-2ef5c429cc8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95e050e0-9c38-4d65-b99e-95696d3c879d">
      <Terms xmlns="http://schemas.microsoft.com/office/infopath/2007/PartnerControls"/>
    </lcf76f155ced4ddcb4097134ff3c332f>
    <TaxCatchAll xmlns="5c9e08c8-e7f2-462b-9164-2ef5c429cc81" xsi:nil="true"/>
  </documentManagement>
</p:properties>
</file>

<file path=customXml/itemProps1.xml><?xml version="1.0" encoding="utf-8"?>
<ds:datastoreItem xmlns:ds="http://schemas.openxmlformats.org/officeDocument/2006/customXml" ds:itemID="{41963D74-12B5-4ECF-99F4-9F0DC10AED61}"/>
</file>

<file path=customXml/itemProps2.xml><?xml version="1.0" encoding="utf-8"?>
<ds:datastoreItem xmlns:ds="http://schemas.openxmlformats.org/officeDocument/2006/customXml" ds:itemID="{CDDA4599-6848-4F8F-91A7-6466E9EF253B}"/>
</file>

<file path=customXml/itemProps3.xml><?xml version="1.0" encoding="utf-8"?>
<ds:datastoreItem xmlns:ds="http://schemas.openxmlformats.org/officeDocument/2006/customXml" ds:itemID="{5D974544-0B02-4FD9-BC3E-4D8AF3A3110B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</TotalTime>
  <Words>0</Words>
  <Application>Microsoft Office PowerPoint</Application>
  <PresentationFormat>Personalizados</PresentationFormat>
  <Paragraphs>0</Paragraphs>
  <Slides>1</Slides>
  <Notes>0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Tema do Office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Maria Brito | Leading.pt</dc:creator>
  <cp:lastModifiedBy>Maria Brito | Leading.pt</cp:lastModifiedBy>
  <cp:revision>6</cp:revision>
  <dcterms:created xsi:type="dcterms:W3CDTF">2024-07-15T13:53:17Z</dcterms:created>
  <dcterms:modified xsi:type="dcterms:W3CDTF">2025-12-19T11:33:28Z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0x01010026D1E8EA4CD0804C918D6218EA0473AD</vt:lpwstr>
  </property>
</Properties>
</file>